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A4A"/>
    <a:srgbClr val="AD47C9"/>
    <a:srgbClr val="C9319E"/>
    <a:srgbClr val="8C2C5A"/>
    <a:srgbClr val="FFFA00"/>
    <a:srgbClr val="E36713"/>
    <a:srgbClr val="FFD243"/>
    <a:srgbClr val="4472C4"/>
    <a:srgbClr val="FF66FF"/>
    <a:srgbClr val="FB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16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2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9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3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1C96-EA03-4BCF-BA98-1C2227326186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F401-F50E-4A96-85BC-4EA23133D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6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95960&amp;picture=watercolour-bord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hyperlink" Target="http://www.worthfitstudio.com/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1AA4B7-FA51-F5D6-1D40-F248F60AC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47304" y="73300"/>
            <a:ext cx="2210696" cy="1269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694F43-80D7-13D6-04E8-64B7BB3DE174}"/>
              </a:ext>
            </a:extLst>
          </p:cNvPr>
          <p:cNvSpPr txBox="1"/>
          <p:nvPr/>
        </p:nvSpPr>
        <p:spPr>
          <a:xfrm>
            <a:off x="-467951" y="22789"/>
            <a:ext cx="675580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Group Training Schedule</a:t>
            </a:r>
          </a:p>
          <a:p>
            <a:pPr algn="ctr"/>
            <a:endParaRPr lang="en-US" sz="300" b="1" dirty="0"/>
          </a:p>
          <a:p>
            <a:pPr algn="ctr"/>
            <a:r>
              <a:rPr lang="en-US" sz="1400" b="1" dirty="0"/>
              <a:t>All training 30 minutes: 3-person minimum</a:t>
            </a:r>
          </a:p>
          <a:p>
            <a:pPr algn="ctr"/>
            <a:r>
              <a:rPr lang="en-US" sz="1200" b="1" dirty="0"/>
              <a:t>Personal Training Available Monday – Friday</a:t>
            </a:r>
          </a:p>
          <a:p>
            <a:pPr algn="ctr"/>
            <a:r>
              <a:rPr lang="en-US" sz="1200" b="1" dirty="0"/>
              <a:t>Saturdays by Appointment</a:t>
            </a:r>
          </a:p>
          <a:p>
            <a:pPr algn="ctr"/>
            <a:endParaRPr lang="en-US" sz="300" b="1" dirty="0"/>
          </a:p>
          <a:p>
            <a:pPr algn="ctr"/>
            <a:endParaRPr lang="en-US" sz="300" b="1" dirty="0"/>
          </a:p>
          <a:p>
            <a:pPr algn="ctr"/>
            <a:r>
              <a:rPr lang="en-US" sz="1400" b="1" dirty="0"/>
              <a:t>Download the </a:t>
            </a:r>
            <a:r>
              <a:rPr lang="en-US" sz="1400" b="1" dirty="0" err="1"/>
              <a:t>MindBody</a:t>
            </a:r>
            <a:r>
              <a:rPr lang="en-US" sz="1400" b="1" dirty="0"/>
              <a:t> app to book All Training</a:t>
            </a:r>
          </a:p>
          <a:p>
            <a:pPr algn="ctr"/>
            <a:endParaRPr lang="en-US" sz="500" b="1" dirty="0"/>
          </a:p>
          <a:p>
            <a:pPr algn="ctr"/>
            <a:r>
              <a:rPr lang="en-US" sz="1200" b="1" dirty="0">
                <a:solidFill>
                  <a:srgbClr val="C93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*New Class* Spring Training on Wednesdays 11:15am and Fridays 9am!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F9FC6E-055F-2E75-592D-0D5B61A12F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4" y="156212"/>
            <a:ext cx="840716" cy="750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7E2282-FCE7-3F76-1D1D-90CF92DBAA47}"/>
              </a:ext>
            </a:extLst>
          </p:cNvPr>
          <p:cNvSpPr txBox="1"/>
          <p:nvPr/>
        </p:nvSpPr>
        <p:spPr>
          <a:xfrm>
            <a:off x="-23376" y="6711426"/>
            <a:ext cx="68889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C931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Training: </a:t>
            </a:r>
            <a:r>
              <a:rPr lang="en-US" sz="1050" dirty="0"/>
              <a:t>Time to strengthen your core and get your sweat on! This interval workout combines cardio, core and muscular endurance to get you ready for summer!</a:t>
            </a:r>
          </a:p>
          <a:p>
            <a:pPr marL="171450" indent="-1714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87B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Training: </a:t>
            </a:r>
            <a:r>
              <a:rPr lang="en-US" sz="1050" dirty="0"/>
              <a:t>Move from station to station in this fun, fast and efficient workout. A combination of upper, lower and whole body exercises will elevate your heart rate and improve muscular strength endurance.</a:t>
            </a:r>
          </a:p>
          <a:p>
            <a:pPr marL="171450" indent="-171450" algn="just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</a:t>
            </a:r>
            <a:r>
              <a:rPr lang="en-US" sz="11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Training: </a:t>
            </a:r>
            <a:r>
              <a:rPr lang="en-US" sz="1050" dirty="0"/>
              <a:t>Train your body for the activities you perform in life. This training focuses on movements to increase strength and stability and improve mobility and posture, utilizing a variety of resistance tools.</a:t>
            </a:r>
          </a:p>
          <a:p>
            <a:pPr marL="171450" indent="-171450" algn="just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Mobility: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50" dirty="0"/>
              <a:t>Become a stronger you through mobility. Mobility training is the ability to move your joints actively through a range of motion. Mobility is for </a:t>
            </a:r>
            <a:r>
              <a:rPr lang="en-US" sz="1050" dirty="0" err="1"/>
              <a:t>everyBODY</a:t>
            </a:r>
            <a:r>
              <a:rPr lang="en-US" sz="1050" dirty="0"/>
              <a:t>. Consider this your recovery workout. </a:t>
            </a:r>
          </a:p>
          <a:p>
            <a:pPr marL="171450" indent="-171450" algn="just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FFF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TRX Plus: </a:t>
            </a:r>
            <a:r>
              <a:rPr lang="en-US" sz="1050" dirty="0"/>
              <a:t>You will simultaneously gain both core endurance and muscular strength, as you perform back-to-back exercises, using weights, bands, and the TRX suspension trainer!</a:t>
            </a:r>
          </a:p>
          <a:p>
            <a:pPr marL="171450" indent="-171450" algn="just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AD4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&amp; Weights: </a:t>
            </a:r>
            <a:r>
              <a:rPr lang="en-US" sz="1050" dirty="0"/>
              <a:t>Get sculpted with this full-body workout. Utilizing weights in a structured format will help you shred fat, increase metabolism and mood, and sculpt muscles. Training is low-impact and designed for all fitness levels.</a:t>
            </a:r>
          </a:p>
          <a:p>
            <a:pPr algn="ctr">
              <a:buClr>
                <a:srgbClr val="7030A0"/>
              </a:buClr>
            </a:pPr>
            <a:endParaRPr lang="en-US" sz="400" dirty="0"/>
          </a:p>
          <a:p>
            <a:pPr algn="ctr">
              <a:buClr>
                <a:srgbClr val="7030A0"/>
              </a:buClr>
            </a:pPr>
            <a:r>
              <a:rPr lang="en-US" sz="1000" dirty="0"/>
              <a:t>Visit us at </a:t>
            </a:r>
            <a:r>
              <a:rPr lang="en-US" sz="1000" dirty="0">
                <a:hlinkClick r:id="rId5"/>
              </a:rPr>
              <a:t>www.worthfitstudio.com</a:t>
            </a:r>
            <a:r>
              <a:rPr lang="en-US" sz="1000" dirty="0"/>
              <a:t> or email us at worthfitstudioclaremont@gmail.com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897D2-86AE-7824-588B-CFC1CA9765E6}"/>
              </a:ext>
            </a:extLst>
          </p:cNvPr>
          <p:cNvSpPr txBox="1"/>
          <p:nvPr/>
        </p:nvSpPr>
        <p:spPr>
          <a:xfrm>
            <a:off x="4747023" y="483197"/>
            <a:ext cx="201125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9319E"/>
                </a:solidFill>
              </a:rPr>
              <a:t>STUDIO CLOSED</a:t>
            </a:r>
          </a:p>
          <a:p>
            <a:pPr algn="ctr"/>
            <a:r>
              <a:rPr lang="en-US" sz="1050" b="1" dirty="0">
                <a:solidFill>
                  <a:srgbClr val="C9319E"/>
                </a:solidFill>
              </a:rPr>
              <a:t>April 6</a:t>
            </a:r>
            <a:r>
              <a:rPr lang="en-US" sz="1050" b="1" baseline="30000" dirty="0">
                <a:solidFill>
                  <a:srgbClr val="C9319E"/>
                </a:solidFill>
              </a:rPr>
              <a:t>th</a:t>
            </a:r>
            <a:r>
              <a:rPr lang="en-US" sz="1050" b="1" dirty="0">
                <a:solidFill>
                  <a:srgbClr val="C9319E"/>
                </a:solidFill>
              </a:rPr>
              <a:t>  – April 8</a:t>
            </a:r>
            <a:r>
              <a:rPr lang="en-US" sz="1050" b="1" baseline="30000" dirty="0">
                <a:solidFill>
                  <a:srgbClr val="C9319E"/>
                </a:solidFill>
              </a:rPr>
              <a:t>th</a:t>
            </a:r>
            <a:r>
              <a:rPr lang="en-US" sz="1050" b="1" dirty="0">
                <a:solidFill>
                  <a:srgbClr val="C9319E"/>
                </a:solidFill>
              </a:rPr>
              <a:t> </a:t>
            </a:r>
            <a:endParaRPr lang="en-US" sz="1000" b="1" dirty="0">
              <a:solidFill>
                <a:srgbClr val="C9319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6C17BE-84B5-88AB-20AC-9017BDA3D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16" y="1626736"/>
            <a:ext cx="6222910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4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9121</TotalTime>
  <Words>279</Words>
  <Application>Microsoft Office PowerPoint</Application>
  <PresentationFormat>Letter Paper (8.5x11 in)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Goncalves</dc:creator>
  <cp:lastModifiedBy>Valerie Goncalves</cp:lastModifiedBy>
  <cp:revision>38</cp:revision>
  <dcterms:created xsi:type="dcterms:W3CDTF">2022-09-27T17:22:44Z</dcterms:created>
  <dcterms:modified xsi:type="dcterms:W3CDTF">2023-04-02T14:43:53Z</dcterms:modified>
</cp:coreProperties>
</file>